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ppt/revisionInfo.xml" ContentType="application/vnd.ms-powerpoint.revisioninfo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01817B-463D-4DF1-AF9B-073BCD24136E}" v="852" dt="2022-01-13T17:45:54.7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openxmlformats.org/officeDocument/2006/relationships/customXml" Target="../customXml/item1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538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189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782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515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50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40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51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68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1/13/2022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79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7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1/13/2022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20403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736" y="507238"/>
            <a:ext cx="3624471" cy="3845891"/>
          </a:xfrm>
        </p:spPr>
        <p:txBody>
          <a:bodyPr>
            <a:normAutofit/>
          </a:bodyPr>
          <a:lstStyle/>
          <a:p>
            <a:pPr algn="l"/>
            <a:r>
              <a:rPr lang="en-US" sz="3300"/>
              <a:t>Exercise 4.3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3736" y="4445204"/>
            <a:ext cx="3624471" cy="17811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 err="1"/>
              <a:t>Guceanu</a:t>
            </a:r>
            <a:r>
              <a:rPr lang="en-US" dirty="0"/>
              <a:t> George-Marian </a:t>
            </a:r>
          </a:p>
          <a:p>
            <a:pPr algn="l"/>
            <a:r>
              <a:rPr lang="en-US" dirty="0"/>
              <a:t> Propositional Logic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BDD954-5180-4C3B-8DA1-32E05B8B13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5"/>
          <a:stretch/>
        </p:blipFill>
        <p:spPr>
          <a:xfrm>
            <a:off x="5839199" y="2000709"/>
            <a:ext cx="4795184" cy="269796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50935-4DD3-46C8-B0BE-74860460E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481489"/>
            <a:ext cx="932200" cy="932200"/>
            <a:chOff x="10791258" y="619275"/>
            <a:chExt cx="932200" cy="932200"/>
          </a:xfrm>
        </p:grpSpPr>
        <p:sp>
          <p:nvSpPr>
            <p:cNvPr id="21" name="Graphic 212">
              <a:extLst>
                <a:ext uri="{FF2B5EF4-FFF2-40B4-BE49-F238E27FC236}">
                  <a16:creationId xmlns:a16="http://schemas.microsoft.com/office/drawing/2014/main" id="{7FC918AD-C067-46DF-8F98-83352CB94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2" name="Graphic 212">
              <a:extLst>
                <a:ext uri="{FF2B5EF4-FFF2-40B4-BE49-F238E27FC236}">
                  <a16:creationId xmlns:a16="http://schemas.microsoft.com/office/drawing/2014/main" id="{3C1473DD-4042-44F9-A962-71F52BAE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C86BE98-673F-469D-B15E-8B6305CE3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62945" y="1898890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25" name="Graphic 190">
              <a:extLst>
                <a:ext uri="{FF2B5EF4-FFF2-40B4-BE49-F238E27FC236}">
                  <a16:creationId xmlns:a16="http://schemas.microsoft.com/office/drawing/2014/main" id="{D60FC4AA-5A68-4DF2-BD89-67DB10986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CC71B55-3529-463E-B5AB-1011B95EF0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7C124C6-B221-427F-ACA6-DFAC5A1608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" name="Graphic 190">
              <a:extLst>
                <a:ext uri="{FF2B5EF4-FFF2-40B4-BE49-F238E27FC236}">
                  <a16:creationId xmlns:a16="http://schemas.microsoft.com/office/drawing/2014/main" id="{93B7F476-C9DD-4DD5-94E6-FD75C5412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CF04B155-0292-44AA-B2FB-2CD2612FAC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6E3AECF-0782-4578-957B-CDD69EDF6A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70AAE9F-D40D-4A06-A542-AB26D8AB9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6676" y="4575280"/>
            <a:ext cx="1781105" cy="1781136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33" name="Graphic 4">
              <a:extLst>
                <a:ext uri="{FF2B5EF4-FFF2-40B4-BE49-F238E27FC236}">
                  <a16:creationId xmlns:a16="http://schemas.microsoft.com/office/drawing/2014/main" id="{E2BD3D1E-8A78-4CA8-A862-614FD75BD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27EF3C4D-D9EE-433E-A50B-6D1B1A4E1B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FC4F4B86-B0F5-45AB-974A-ED0CF80380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1ABCCAB6-2C8F-45DC-A8D3-12AE864BCF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B77B7A98-FF5E-4AE2-AA18-F9CD647D24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1BEEA99B-FA00-47DF-A8C6-42E565ACB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9A3073AA-0C95-49D3-ABEB-360AC0DA78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ADDC6101-D1BA-45AD-975E-6D22FBBC8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7F7FF84E-A790-449D-A30F-A2B32897BB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BFAC3AB9-2115-4ABC-8F2B-669140D4BA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2209916-8238-47D3-8470-C3B6748DE3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342C4170-32C9-45C4-9A3E-3B9DFBDAB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252EA0E9-92FF-4BC7-B847-6782E38D96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CC5C774B-5471-455E-9173-6114DFF3ED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F8A27BFB-E943-4C45-BFA2-B1FB44802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E10E74B4-0649-4165-A42B-5188136CB2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285DD857-084E-445B-9D21-3DDF484AE3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858EAED4-7030-4F02-8735-86B2D41F0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FD206B85-4DBA-4A1C-BE5E-9AC09D3E8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A9828E4E-D18A-4EB3-AA0E-6A694BAA6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242BFF0C-9960-4037-8875-982CC6AB3B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FDC46289-4813-4C66-B74D-DA89EB5C7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DD12BBDD-E5E4-4866-BA7D-575AA15AFA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CC7933B6-91C1-49F7-A1D2-E4C9264C71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80F77AE0-80D0-441D-8610-15A87072DB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369F67A5-04FD-4DC3-B5FE-E293F1D8F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D2FE5A5-00D9-4B46-B9C0-DF029A213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77863FE7-D2C9-4943-8569-6BF49B87CC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A0020B1F-76BE-46B2-8D5F-A8BD90E97B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ABB9081A-5442-44FE-B224-BDBCB08C9B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F93E179E-A593-4559-96EE-A0B232C5E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34DF0844-A707-4E91-9663-D229B49F5B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C2450B49-EEBA-44E1-A402-CDDFAA21BC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A588BB7B-0B7E-44B5-BFD9-EA98377B0B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9A29819-A120-4DE3-9885-6C9ABDEBF9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5A47B4D1-A1E7-440C-9756-62F1319981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6E37264B-D746-4A84-A8D8-C8BB60C5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4A6A55C8-81FC-4BC1-8D9D-989098291E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25BEED62-890A-4F76-8976-0806912852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CEDB6363-D238-497C-9F62-70C379437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E8AE52A3-EEF4-4363-8348-F0193090B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42E43346-6294-4571-8009-00559220AA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4C9FF21F-0A57-48BD-AFA2-812BDA4AE1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92CE44D1-4355-4EA0-85D9-46B2BD634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E05932D9-8C08-487C-BE8D-CE8D90DBE2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1956F062-CFDF-41C0-BF81-910A593926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6EE30713-2557-4E2C-B23E-A4335296BD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713ADC1F-8ACA-4FC6-923D-A7D07F151E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9516A6B3-73B6-4736-BAD3-1BA9B19BB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66C9B3A2-34F8-463A-8F26-2DB41BC48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D2681A1B-C5B4-4180-B839-F42F15609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09B73E73-CAF5-466C-B476-F442DA3F69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47DE2FFA-2AEC-4E3C-9BB5-0B4FA9B13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707A7E41-23E9-4C4C-8C40-86AC4A286A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E0EEF3BF-23B8-4558-9496-3FBC0D450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F23B0DE3-79D7-4B51-AA85-1D78E1D125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66A6C48D-B42A-4213-967E-3F0F31F368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460D8262-916E-4A41-9DA7-0416B07C1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BDA74C8E-A290-4214-9CDC-7C81E2D300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06F0FC8C-B053-49A4-85D1-D02E6ACC0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EF6E20D1-B75B-4109-9863-CDF7D7B9C4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CD825563-95D0-4AF8-B76F-C3D9E5B85E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E4808768-DD68-41FD-B6C9-92A21F8568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5443C4E4-B94D-4A0F-91E2-EAEEE4333B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A7BE49C3-DF3E-40D7-AA79-31FF796D8E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296FD384-B102-4DC5-B7F8-C9CFCAFEF2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761B0F50-29B0-4715-89EA-3D67D66E99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02EE7645-22B2-4AE6-BE83-268CF9FA94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0FCB045A-2D48-4F00-9BBE-AE4801A711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64C1897B-BBF3-4B8D-9EFD-B58FB97AD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8F33C9FF-51FD-4E01-A7D6-DA07904BC0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1038A907-28E4-4AC5-A3DF-03B30DDB2D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E3BE620C-6DA4-4783-88DF-F2554F8E7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215C33E5-3C0F-413D-955F-910161E8B1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D326348F-BB03-4656-B017-00439FE3EC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20055F29-A753-4AFE-AF14-DFDE3DE48E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657EA5FB-E669-4025-9D5B-6DF78AE480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CBD49CA9-1E94-44AC-B174-9A9337273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558FC163-7C80-4AC8-87B6-AD07A9631F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FB938ED2-0548-468C-AB68-669B0C1572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B558214-CC40-4472-A55E-779E4D2ADB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9FA37504-C92A-4150-9A6B-9B980E25CC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F932921F-34B0-4977-B152-333409883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CAA972F9-99BB-44A2-8161-84EC4C4E1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B070033F-E82A-4F69-8BE0-33B88CB6C4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5B8CB3D3-5CC3-46BA-B938-EFE5283D5C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C4515117-6988-4803-B47E-D964DC19FE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0FFD108F-3434-4F6A-B5DF-B216E81021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A74122B8-F9B6-4E3A-81B2-48070B698F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8CCA48B6-1BF9-443C-B83F-BA73DC92E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BF6BF308-DD11-454B-9506-CB8767656D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FD69DFD3-74B3-4FFE-A6B0-2785452F6F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70235D33-B714-484D-A828-A1C2B9DA2D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1B39A86E-3D93-4519-8339-AF2E16F48A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A473D478-5749-4AB9-84D3-B6FD2F7E3E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CD8CFC12-D4F6-4413-A980-9555DB05F9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D22FB6AD-7251-460C-8F68-EC9A30FE14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196CEA23-5605-4C36-BCE1-43F7BC7E62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F1F2BD5B-1A74-4E54-8D22-8B01306D28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2CB5096C-92D4-4D92-BE5E-DC9F8CE87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4E952EA9-6EEB-4188-8280-B5941B54B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CAF3A5A9-96B1-4099-A611-0343087806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4690DDC6-840C-4039-A44E-2C9D11454E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00445CEA-D59C-477B-84A8-7163839581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1D84F960-F314-41FE-8E0C-9B8DE8B5C3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F23074B2-0A5D-42D1-914E-A60316556F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6ACE5B8D-E475-4895-896B-97717639D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D63AD73B-CAD9-48E0-89E1-1F531A9F72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8F67E191-9D6E-46DA-982D-34D686BF6C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A3B9058F-A876-4D14-994D-2999554CF7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930DC04D-63F7-4A8B-8BA0-EBB37FBCE1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DCAA7B2F-CAA7-487C-B9C3-550DCBD49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A51E6295-56F4-4B47-9703-8B5C833054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FC66FAB9-F717-484C-9F47-ABFBC94A7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DA704F57-9070-4439-B6BB-136279857C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66BD4C2A-A544-4628-B9B4-BC803609C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CE9A844C-1080-4183-A980-8E298215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92348B29-40E9-4CE2-A23C-9360144735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9BB11EDA-F6E1-45BA-B49F-7ABDD656E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F441DFD2-327A-4071-9249-BCAEF800D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304F0367-9F6D-4C5F-9818-3CC35C87A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C967B7DB-7330-4692-AA81-CAFC51606A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57F65263-2AFD-44AD-AD61-23EC3085CD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BD4C27B8-A29B-4575-9EC4-A1B7DC079A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69107FDD-0652-42DE-97A0-264223E6D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13688F79-032F-4291-869C-3C26B5E9F9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661A607F-AD34-4B38-87EF-D0AFBDDF3A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5694E08C-39BB-4792-B645-37D3E63B7D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0167048B-FB7B-4B7A-B679-D7974FF51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4926B316-063E-4D72-AC12-F0953B3204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9772A1FC-2C0F-47A6-83D6-9A4A7973D1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4DF32C85-4E56-4356-AE0F-2C8D278F01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80ACC557-85EF-41DC-B9EC-B0C63F452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13640E5B-764E-4718-975F-3E620288A8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16A2EF26-7944-4D17-96AE-ABC43243A3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5A1A1B38-0AEF-44DE-B6A5-0B60A59FC4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B94D0D12-8DCC-41BF-9225-D72CF3DF56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B9E43D6F-7890-4F99-B7CE-C30DBDEA2D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82E7692B-A0A5-4B63-9E78-B255FCBA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D947BA6F-304B-47B9-913C-6EF6D22B1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73AA783A-6086-4C47-8151-6085EADB0F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CCB3DC39-E9B5-49ED-B30E-2FB5651CE6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F1AB56F4-B1CC-4680-ACEF-B87EAA7DDD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433FE7BD-2D20-45C5-A447-5F0E933734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59D9EB2A-0CB8-463E-8313-3470C29C4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6AE0C53E-D056-4795-A700-7EBC6C9AE3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A93FCCD7-1DE2-4D8D-9071-88B245ED52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8A140C86-8820-4678-B15E-7AECBF59A8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0BC8E0EB-69E1-484B-AE06-E57C908595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FBC0FD0C-82A7-44BF-A997-0A9CA418AF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A7390762-8393-4F33-80E6-21BA751334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81B7B85A-833F-464A-939B-149F84E40E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F485BF70-0F08-4E17-AFD1-6C5C7B258B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13C387DD-897C-4282-BEED-6E0BE32860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1C79F195-D52B-4E48-A9FF-F074256119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F445D0FA-966F-400A-AC8D-8CAAF02E6A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376ECD94-6896-441C-AA44-A4F57F0219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FC92C350-CAD6-4C2E-A65E-E94F58C37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E71598A5-7F8D-4836-B6FC-F1D158278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BDCB0F85-A6C5-4E65-8F0A-52671EB3D5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87FFBD54-2EF4-448F-96C7-157A3C6AD3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CAEA2FD7-C9B8-45B4-BEFC-977053FBB2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FF912821-388F-422F-B692-31B5E6DE7E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F263D211-562D-46EA-AE01-7B1EDBF713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800610A8-10E1-40B1-ABDE-A9D3EEADD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764A3047-3F92-4E69-A680-416CC114BC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7F1FA955-903A-430D-A1DA-7E6E303A1B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6BC0288C-46CF-46BB-BF88-CFA8B1D85F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2867B317-CCCD-4EC7-8406-314DB7830C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3CEEC945-6738-47C2-88E6-DB29BE3EBE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34" name="Graphic 4">
              <a:extLst>
                <a:ext uri="{FF2B5EF4-FFF2-40B4-BE49-F238E27FC236}">
                  <a16:creationId xmlns:a16="http://schemas.microsoft.com/office/drawing/2014/main" id="{620CB8D1-CE41-4A5C-8FD5-DACED6553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EA5E2DDF-06EC-428F-9085-5AE5B2F33E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6579F314-5DE2-47CC-A508-6E15B3B879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969A4AD-8589-4A96-8118-DE73000C47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20A98F31-9A68-46C2-A001-8011DF7C49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B442335-3E37-40C9-9E08-8D7931CC99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E846DFE3-FEC9-4DBF-9290-F60816F8A2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9BD31C12-2164-410B-9A3A-6C1BEEA5BD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F87D878-021F-4966-9031-5203868AA4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1927FB0-8581-4B00-B542-1426415D5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F11076EE-3A40-4B54-B1F7-555E6831B6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315A147-8A55-4B74-8F80-58B50585E0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C918AFBC-933F-4220-A164-BA4B40B4D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53814E64-DB41-47BE-9E6E-F40AC4A82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6DC1BF4C-B973-4D6F-AF0E-EA5838A1DB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8F9E73A9-D8DE-4FB2-BCA9-D07DD7A2E1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0B2FF232-F7ED-4A4E-A36D-94E7B24F37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E058CFC5-FAB0-40DD-9B58-D7A64EF01F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B7C79FDB-284E-41FB-A93C-3A6A4F9488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706A4151-1369-4294-824A-70C8F929FC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B9396E5-7245-48DA-AA32-5AB0842B7E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066EB7EE-D151-4B68-B14C-1C54DF2B18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F4EDA4A-9471-4A70-9A00-B1A66B5E1B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04799963-01EB-401F-8BFD-6CDF641B5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4CB3DF6-6D3D-40C5-B741-F2D83DD79E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A7B3897-3CBB-49E3-90EC-96E63DD9A8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E37DB1E2-1825-47B1-9E89-634473EF50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D2052410-9234-4B80-B825-7F91A5D615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08E7CB48-0744-4DF2-86B6-3335F38E6A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EB74DCF-332B-4BD3-B036-4A133327A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1B69718-3DD4-4F38-81E1-2342692AFF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5CE2490-5C33-412B-B444-D335E3AE8D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3328ABF3-0C84-459E-B986-7DCD455B6C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7381077-83CF-4050-A5F3-8C33C6E707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920C082F-B414-4A4B-82AB-CE86C925CA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B3086F2-6938-4EB0-9EC8-B829D1E9F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5E9F8385-761F-44AF-8AC6-CDBA79A52D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09AADCB5-90F3-4C5F-97B2-73CFF780A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ABB6628B-E9D0-4651-8570-CF1E5DB026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34C9E771-C0D9-4027-96D7-651E8B7361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80B5730-FEEA-409B-9D23-066B99E31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4A9FBAD-235A-4A0F-8C54-15633CCAF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F2F6746-8E16-406D-835E-5FCE6D4F07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FADF2DF-4564-4627-AA45-85EFB70829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3D4185DD-65EF-442E-935F-90BDEB5E82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0B30569E-CF14-4DF4-AE71-046DC42001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ADC6272B-8E87-4AF5-A668-16EC7F3C4E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5404AC5-86D6-4864-BE91-84B6F66D57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0283DF22-5559-4FAB-A06F-CDB1F9C996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F82E770A-E6CC-441E-A6A9-47A33BF503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2C89056-2DB3-4565-8418-63EE598E0C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A81C1B01-00CC-4C39-A005-8544974B93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EC8F3F3D-5E7B-4168-BA7B-09B22C878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BB09AD41-8582-44F1-A4DB-8C4ECC1D6A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EEF98626-AA8E-4ABF-A29A-89C159D70B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8A910E73-8115-449D-91BC-4BFD85100B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2BA84EC5-ADB4-412B-9D7F-785CA24046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1EAEE025-D974-498D-B276-E887588BFB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0A6777F-C322-4CFA-B4FA-C98FF4CBF6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6C45B00F-D649-44DC-9CB3-04C5A6CB8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14D681DB-7395-46C8-A277-8D5478BA84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2FF0C982-758E-46DD-88BE-0B1087F20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AC91889-4175-4937-A495-37094F3EEB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79B67AE9-E5D6-4FA2-AFB6-73EB86009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DA158CC5-EE56-492A-A095-77324472D8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2547278D-FC88-4AB6-8C3C-EEF9282F3E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D0EC49A0-0827-49E5-89C4-F56299A5DF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9B2514B8-CBE5-40F8-85F8-8B9D514F53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89206225-1385-42CD-A435-03C6731B51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16C97D0-ECDA-4BE7-B7B0-104FBAC6E4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79F18E51-9DC0-4458-85F4-8DB85B23C1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18150D47-30EF-4F80-A28C-F206A8E152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9146AF03-B828-49EB-A7CE-81D57EA9BB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7CD96A2B-A3CD-4992-97C7-7F47A2A399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D0A0D10A-D5BB-4580-91C6-15338B079C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2B73C84D-0C6C-4AF8-9DAB-89DF1E4F89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DD66FFFF-5665-44A0-AA5E-7220E985AC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477FB038-24D7-43B0-955A-DCC0332B5D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A17227F-E9D3-4A51-9DF0-DFD909AB3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55E6B883-1C1C-40DF-A620-22CC48A9A1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07EC08BD-662A-486F-BA39-0A9F368A63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1A6E4DA-A497-400B-ADFB-11B80E5E0D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DD443E5-430F-4F57-A4ED-2BCF8E0C7C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F736045A-DB37-4982-96ED-70BEEEC7CF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C1805AD9-942F-480F-A92D-B71F17B653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F35A6E50-B827-447C-A1E3-243CB09BB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A99C9B0-BE26-498B-BF80-39E5CC62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699857B-7AC7-4686-91B1-0F634DB5A0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EAD66306-06A7-4198-B997-F9B8B8AF8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173378AC-6515-495C-A818-4A41463E4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A9203926-2967-431A-9A3A-80ADDF9A2D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C0F60567-9012-4A1A-81DF-87B661B62F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0C1BE4E4-B943-411F-A103-BCDC29AF0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8F230BF9-4B8A-4479-B197-83AA90D84C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F64D3FA3-2702-4732-A545-29A65184D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59DE7572-DB33-4A77-B082-96E36A6196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A2B8418A-24D1-4998-949F-BAEBE54CA3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596AFA95-4288-45C6-8385-D30F8C8221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061C74E7-2DA4-47FE-A604-4CAE7426A2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49948CD9-6639-4D61-84AD-9888621969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E50D3989-13DF-4E94-9702-7CA27CE585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DBA4DD0C-2E69-4365-8750-37BF2BD8A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38B2F783-8850-437D-AD52-62F4EFE86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C32D6E8-869E-4CBF-9409-124D3FAD39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28C44847-ACE1-4D0D-B2B1-5E433166E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400A772C-C03A-42DC-B0A7-F0DFC7F83D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BF55ACF2-1DAF-4BAD-98D9-7B7411406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B8457AE1-96AA-479D-B76B-E62113204B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1C4F22AD-9264-4746-9908-F88858B7FA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9B25671A-8A56-49F6-802A-1CBA58FF8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A8875C06-A53D-4C2E-AAB0-2FBC5A1678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F5F71D6-3D74-4013-8BD6-7E52F6DE50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B41736BF-619F-402B-B70E-089811060A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51A1F261-EEC0-4F95-B854-1454E3CF3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F7DE06E0-C362-485D-8F89-44FDBBAFF8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54822EF5-4772-42F0-A59B-04AB882D7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712CE3F4-4BC0-495F-9973-C58EC6CD6A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11274400-B083-4CEF-804B-9EBF7CCAAD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9945F450-B42E-4DA2-9C76-BA1F38AF31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A853A096-C1AB-4E3C-8B35-D682A008A5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75F8D171-62A5-4073-97CB-4E59015698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DC99FCCD-BBB6-40F1-B331-659509ED7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60E3381B-598B-490B-8F81-584CB96089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5B8A6BEE-872E-41B4-AAF7-121594E054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F66EF2A-00A9-46F3-9710-6ADBD3D544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A0432490-5DE8-4D81-B39C-B44CE1C47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D48F6BC8-EABA-4287-8FCC-8BC7CD06DF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623E8D30-1C78-41D4-97C9-63646BD99E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3167F67-0621-408A-A29A-A4536450C3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9A19AC3E-362D-4172-97EF-45598CB5F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B76F033-FB8A-48DB-8951-F527972A6E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E832F524-84B7-44E4-9494-0969759A2D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05782180-F16A-4A8B-A276-5E38F741B7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34157406-E447-440D-9BCB-CA3D365A00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36D42F35-9B1B-469C-999F-7CEB42F4C8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8A4EEFF2-05CF-4C27-B386-A0E5DCD63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ED3EEF5A-B20A-42C7-A575-5E2655BA88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A46A893E-1A0C-40BF-AB34-831A41DDCA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6157AAD3-7E95-41BF-8073-F6F78BA164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24E5F5D2-D8B5-4D70-B617-B5029CA641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E04ECE8A-8657-4D32-AD7E-B1058D0F7F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57990A80-1E83-4C43-B61D-4CB71B2CD7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82226514-799A-43F7-A5A3-6753D7BE8C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092572FA-6D1F-42B1-BEE7-46DC341D2B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F7870CB6-417E-416A-8307-E48C0A6A2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F1EFCC94-4633-4464-8D4C-2EF4454D93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37B2F8A5-8637-4CCA-B44D-8844E6019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B0EA5452-15FD-43AB-8AC3-3C5C9BB2D5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0CFF3735-E718-4E54-A53D-B56B16207B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C6087547-39E2-4056-8173-171D1B1D7C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B5C5BAD6-F152-46DD-87A7-62F3BDB9D4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3B07F977-B52E-43E1-8030-6B46F7E807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3120570F-B852-4D3C-8E2C-965B514435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019A7E82-47E0-4A90-BB03-E662E4F82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623437BB-CD62-411D-B155-CF1B830F0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3DC4DD6A-A1ED-41B9-99FB-4D75C409AB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6F33FC1-BFE0-4A5D-9675-2DAFE1127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CC7BBB4D-B45F-4D85-ADB0-AE2D0E844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BF25838A-853B-4F5F-A10F-CD54217F02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C471161E-04D5-495C-9104-22CF3ED824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DFDFEF08-9D16-47C5-B413-C7BA090E9F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254CA655-0F8E-46A3-AE85-F020BB071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A631A92A-3002-4BD3-B9AF-B0D7EF77E6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CB0D363-B41D-4BB8-8F85-D183BF85BF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7B2CE1-2117-42A1-B721-1FD442E686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300878E3-A086-4922-AD6A-2D2A94CA2F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73F37BA0-1202-4528-973C-06E260C8B7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98FCD65C-13F5-4B2B-B39B-7153A0F64C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AED6E0B7-C4E5-47DB-B2F4-A6130DA93F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F6A91E1B-7F17-409B-8020-6F9E259D1C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932D7-D117-48C3-BC78-E5932D66B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ea typeface="Source Sans Pro"/>
              </a:rPr>
              <a:t>U = (p -&gt; (q -&gt;r)) --&gt; (p ^ q -&gt; r)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94B0C-3AB3-408B-97E5-8D1F9DEB9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Tautology: A formula which is always evaluated as true.</a:t>
            </a:r>
          </a:p>
          <a:p>
            <a:r>
              <a:rPr lang="en-US" dirty="0">
                <a:ea typeface="Source Sans Pro"/>
              </a:rPr>
              <a:t>If a formula has at least one True interpretation, then that formula is called 'consistent'.</a:t>
            </a:r>
          </a:p>
          <a:p>
            <a:r>
              <a:rPr lang="en-US" dirty="0">
                <a:ea typeface="Source Sans Pro"/>
              </a:rPr>
              <a:t>A True interpretation is called a model.</a:t>
            </a:r>
          </a:p>
        </p:txBody>
      </p:sp>
    </p:spTree>
    <p:extLst>
      <p:ext uri="{BB962C8B-B14F-4D97-AF65-F5344CB8AC3E}">
        <p14:creationId xmlns:p14="http://schemas.microsoft.com/office/powerpoint/2010/main" val="2882793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A2A6A-19C6-4901-A1B2-614776813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12661"/>
          </a:xfrm>
        </p:spPr>
        <p:txBody>
          <a:bodyPr>
            <a:normAutofit fontScale="90000"/>
          </a:bodyPr>
          <a:lstStyle/>
          <a:p>
            <a:r>
              <a:rPr lang="en-US" sz="3000" dirty="0">
                <a:ea typeface="+mj-lt"/>
                <a:cs typeface="+mj-lt"/>
              </a:rPr>
              <a:t>U = (p -&gt; (q -&gt;r)) --&gt; (p ^ q -&gt; r)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8EBEF-9D0F-48F6-98D4-8D9C439E1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2016"/>
            <a:ext cx="10515600" cy="53549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500" dirty="0">
                <a:ea typeface="Source Sans Pro"/>
              </a:rPr>
              <a:t>             p     q       r       q-&gt;r        u1=p-&gt;(q-&gt;r)       </a:t>
            </a:r>
            <a:r>
              <a:rPr lang="en-US" sz="2500" dirty="0" err="1">
                <a:ea typeface="Source Sans Pro"/>
              </a:rPr>
              <a:t>p^q</a:t>
            </a:r>
            <a:r>
              <a:rPr lang="en-US" sz="2500" dirty="0">
                <a:ea typeface="Source Sans Pro"/>
              </a:rPr>
              <a:t>    u2=</a:t>
            </a:r>
            <a:r>
              <a:rPr lang="en-US" sz="2500" dirty="0" err="1">
                <a:ea typeface="Source Sans Pro"/>
              </a:rPr>
              <a:t>p^q</a:t>
            </a:r>
            <a:r>
              <a:rPr lang="en-US" sz="2500" dirty="0">
                <a:ea typeface="Source Sans Pro"/>
              </a:rPr>
              <a:t>-&gt;r    U=u1-&gt;u2</a:t>
            </a:r>
          </a:p>
          <a:p>
            <a:pPr marL="0" indent="0">
              <a:buNone/>
            </a:pPr>
            <a:r>
              <a:rPr lang="en-US" sz="2500" dirty="0">
                <a:ea typeface="Source Sans Pro"/>
              </a:rPr>
              <a:t>I1         T      T      T          T                      T                     T                  T                    T(consist)</a:t>
            </a:r>
          </a:p>
          <a:p>
            <a:pPr marL="0" indent="0">
              <a:buNone/>
            </a:pPr>
            <a:r>
              <a:rPr lang="en-US" sz="2500" dirty="0">
                <a:ea typeface="Source Sans Pro"/>
              </a:rPr>
              <a:t>I2         T      T      F          F                      F                      T                  F                    T</a:t>
            </a:r>
          </a:p>
          <a:p>
            <a:pPr marL="0" indent="0">
              <a:buNone/>
            </a:pPr>
            <a:r>
              <a:rPr lang="en-US" sz="2500" dirty="0">
                <a:ea typeface="Source Sans Pro"/>
              </a:rPr>
              <a:t>I3         T      F      T          T                      T                      F                  T                    T</a:t>
            </a:r>
          </a:p>
          <a:p>
            <a:pPr marL="0" indent="0">
              <a:buNone/>
            </a:pPr>
            <a:r>
              <a:rPr lang="en-US" sz="2500" dirty="0">
                <a:ea typeface="Source Sans Pro"/>
              </a:rPr>
              <a:t>I4         T      F      F          T                      T                      F                  T                    T</a:t>
            </a:r>
          </a:p>
          <a:p>
            <a:pPr marL="0" indent="0">
              <a:buNone/>
            </a:pPr>
            <a:r>
              <a:rPr lang="en-US" sz="2500" dirty="0">
                <a:ea typeface="Source Sans Pro"/>
              </a:rPr>
              <a:t>I5         F      T      T          T                      T                      F                  T                    T</a:t>
            </a:r>
          </a:p>
          <a:p>
            <a:pPr marL="0" indent="0">
              <a:buNone/>
            </a:pPr>
            <a:r>
              <a:rPr lang="en-US" sz="2500" dirty="0">
                <a:ea typeface="Source Sans Pro"/>
              </a:rPr>
              <a:t>I6         F      T      F          F                      T                      F                  T                    T</a:t>
            </a:r>
          </a:p>
          <a:p>
            <a:pPr marL="0" indent="0">
              <a:buNone/>
            </a:pPr>
            <a:r>
              <a:rPr lang="en-US" sz="2500" dirty="0">
                <a:ea typeface="Source Sans Pro"/>
              </a:rPr>
              <a:t>I7         F      F      T          T                      T                      F                  T                    T</a:t>
            </a:r>
          </a:p>
          <a:p>
            <a:pPr marL="0" indent="0">
              <a:buNone/>
            </a:pPr>
            <a:r>
              <a:rPr lang="en-US" sz="2500" dirty="0">
                <a:ea typeface="Source Sans Pro"/>
              </a:rPr>
              <a:t>I8         F      F      F          T                      T                      F                  T                    T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EC239F0-2E6C-4ABA-928C-E6D2BD369729}"/>
              </a:ext>
            </a:extLst>
          </p:cNvPr>
          <p:cNvCxnSpPr/>
          <p:nvPr/>
        </p:nvCxnSpPr>
        <p:spPr>
          <a:xfrm>
            <a:off x="602975" y="1257704"/>
            <a:ext cx="10750420" cy="9534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389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A0613-6B8D-4FFA-B316-9FB8DC005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Source Sans Pro"/>
              </a:rPr>
              <a:t>U is a tautology!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B0686-A0DF-4D08-8F77-6BFCF70AC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We can observe that by </a:t>
            </a:r>
            <a:r>
              <a:rPr lang="en-US" dirty="0" err="1">
                <a:ea typeface="Source Sans Pro"/>
              </a:rPr>
              <a:t>analizing</a:t>
            </a:r>
            <a:r>
              <a:rPr lang="en-US" dirty="0">
                <a:ea typeface="Source Sans Pro"/>
              </a:rPr>
              <a:t> i1, i2, i3, i4, i5, i6, i7, i8, which are U's interpretations, and they are all models, so, with that, we can conclude that they are tautologies.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931941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F4383B09E06749B7DD530C84419D64" ma:contentTypeVersion="2" ma:contentTypeDescription="Create a new document." ma:contentTypeScope="" ma:versionID="5fa607c6e864671fc7f64cb9e7c4d3a7">
  <xsd:schema xmlns:xsd="http://www.w3.org/2001/XMLSchema" xmlns:xs="http://www.w3.org/2001/XMLSchema" xmlns:p="http://schemas.microsoft.com/office/2006/metadata/properties" xmlns:ns2="468a07fd-8133-444d-9e08-49d6dbf795fe" targetNamespace="http://schemas.microsoft.com/office/2006/metadata/properties" ma:root="true" ma:fieldsID="702f9e85bfb647bfeb4e8a847635d217" ns2:_="">
    <xsd:import namespace="468a07fd-8133-444d-9e08-49d6dbf795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a07fd-8133-444d-9e08-49d6dbf795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1886852-60D8-4F64-8A16-89C664B48307}"/>
</file>

<file path=customXml/itemProps2.xml><?xml version="1.0" encoding="utf-8"?>
<ds:datastoreItem xmlns:ds="http://schemas.openxmlformats.org/officeDocument/2006/customXml" ds:itemID="{AB7F598C-BA72-43F3-A954-135F1A3D7C9B}"/>
</file>

<file path=customXml/itemProps3.xml><?xml version="1.0" encoding="utf-8"?>
<ds:datastoreItem xmlns:ds="http://schemas.openxmlformats.org/officeDocument/2006/customXml" ds:itemID="{DF34FC20-CD7E-4D7E-8318-8E683ED3569D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FunkyShapesDarkVTI</vt:lpstr>
      <vt:lpstr>Exercise 4.3</vt:lpstr>
      <vt:lpstr>U = (p -&gt; (q -&gt;r)) --&gt; (p ^ q -&gt; r)</vt:lpstr>
      <vt:lpstr>U = (p -&gt; (q -&gt;r)) --&gt; (p ^ q -&gt; r)</vt:lpstr>
      <vt:lpstr>U is a tautology!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136</cp:revision>
  <dcterms:created xsi:type="dcterms:W3CDTF">2022-01-13T17:10:05Z</dcterms:created>
  <dcterms:modified xsi:type="dcterms:W3CDTF">2022-01-13T17:46:09Z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0x01010032F4383B09E06749B7DD530C84419D64</vt:lpwstr>
  </property>
</Properties>
</file>

<file path=docProps/thumbnail.jpeg>
</file>